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57" r:id="rId4"/>
    <p:sldId id="284" r:id="rId5"/>
    <p:sldId id="282" r:id="rId6"/>
    <p:sldId id="262" r:id="rId7"/>
    <p:sldId id="294" r:id="rId8"/>
    <p:sldId id="285" r:id="rId9"/>
    <p:sldId id="291" r:id="rId10"/>
    <p:sldId id="289" r:id="rId11"/>
    <p:sldId id="292" r:id="rId12"/>
    <p:sldId id="288" r:id="rId13"/>
    <p:sldId id="293" r:id="rId14"/>
    <p:sldId id="287" r:id="rId15"/>
    <p:sldId id="280" r:id="rId16"/>
    <p:sldId id="279" r:id="rId17"/>
    <p:sldId id="28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6353" autoAdjust="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90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24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3093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26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145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3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686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8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0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19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3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6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35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23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24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409BA-D460-499E-8BB8-7F2E78822C79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6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087199" y="518475"/>
            <a:ext cx="8606672" cy="3346516"/>
          </a:xfrm>
        </p:spPr>
        <p:txBody>
          <a:bodyPr anchor="t"/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/>
            </a:r>
            <a:br>
              <a:rPr lang="en-US" sz="4400" dirty="0" smtClean="0">
                <a:solidFill>
                  <a:schemeClr val="accent2"/>
                </a:solidFill>
              </a:rPr>
            </a:br>
            <a:r>
              <a:rPr lang="ru-RU" sz="4400" dirty="0" smtClean="0">
                <a:solidFill>
                  <a:schemeClr val="accent2"/>
                </a:solidFill>
              </a:rPr>
              <a:t>ПРОЕКТ на </a:t>
            </a:r>
            <a:r>
              <a:rPr lang="en-US" sz="4400" dirty="0" err="1" smtClean="0">
                <a:solidFill>
                  <a:schemeClr val="accent2"/>
                </a:solidFill>
              </a:rPr>
              <a:t>PyGame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ru-RU" dirty="0" smtClean="0">
                <a:solidFill>
                  <a:schemeClr val="accent2"/>
                </a:solidFill>
              </a:rPr>
              <a:t/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en-US" sz="2000" dirty="0" smtClean="0">
                <a:solidFill>
                  <a:schemeClr val="accent2"/>
                </a:solidFill>
              </a:rPr>
              <a:t/>
            </a:r>
            <a:br>
              <a:rPr lang="en-US" sz="2000" dirty="0" smtClean="0">
                <a:solidFill>
                  <a:schemeClr val="accent2"/>
                </a:solidFill>
              </a:rPr>
            </a:br>
            <a:r>
              <a:rPr lang="ru-RU" sz="6500" b="1" dirty="0" smtClean="0">
                <a:solidFill>
                  <a:schemeClr val="accent2"/>
                </a:solidFill>
              </a:rPr>
              <a:t>«Три богатыря и К</a:t>
            </a:r>
            <a:r>
              <a:rPr lang="ru-RU" sz="6500" b="1" baseline="30000" dirty="0" smtClean="0">
                <a:solidFill>
                  <a:schemeClr val="accent2"/>
                </a:solidFill>
              </a:rPr>
              <a:t>о</a:t>
            </a:r>
            <a:r>
              <a:rPr lang="ru-RU" sz="6500" b="1" dirty="0" smtClean="0">
                <a:solidFill>
                  <a:schemeClr val="accent2"/>
                </a:solidFill>
              </a:rPr>
              <a:t>»</a:t>
            </a:r>
            <a:endParaRPr lang="ru-RU" sz="6500" b="1" dirty="0">
              <a:solidFill>
                <a:schemeClr val="accent2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507067" y="4988379"/>
            <a:ext cx="7766936" cy="1289956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Исполнитель</a:t>
            </a:r>
            <a:r>
              <a:rPr lang="ru-RU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Игошин Яромир Вячеславович</a:t>
            </a:r>
            <a:r>
              <a:rPr lang="ru-RU" sz="25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г.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Бугульма РТ, 202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г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0270" y="5196525"/>
            <a:ext cx="8596667" cy="566738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193" b="5193"/>
          <a:stretch>
            <a:fillRect/>
          </a:stretch>
        </p:blipFill>
        <p:spPr>
          <a:xfrm>
            <a:off x="989814" y="527902"/>
            <a:ext cx="8889477" cy="532614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70202" y="5976593"/>
            <a:ext cx="6919274" cy="422987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</a:t>
            </a:r>
            <a:r>
              <a:rPr lang="ru-RU" sz="1400" b="1" dirty="0" smtClean="0">
                <a:solidFill>
                  <a:schemeClr val="accent2"/>
                </a:solidFill>
              </a:rPr>
              <a:t>игра </a:t>
            </a:r>
            <a:r>
              <a:rPr lang="en-US" sz="1400" b="1" dirty="0" smtClean="0">
                <a:solidFill>
                  <a:schemeClr val="accent2"/>
                </a:solidFill>
              </a:rPr>
              <a:t>2</a:t>
            </a:r>
            <a:r>
              <a:rPr lang="ru-RU" sz="1400" b="1" dirty="0" smtClean="0">
                <a:solidFill>
                  <a:schemeClr val="accent2"/>
                </a:solidFill>
              </a:rPr>
              <a:t> уровень «</a:t>
            </a:r>
            <a:r>
              <a:rPr lang="ru-RU" sz="1400" b="1" dirty="0" err="1" smtClean="0">
                <a:solidFill>
                  <a:schemeClr val="accent2"/>
                </a:solidFill>
              </a:rPr>
              <a:t>бродилка</a:t>
            </a:r>
            <a:r>
              <a:rPr lang="ru-RU" sz="1400" b="1" dirty="0" smtClean="0">
                <a:solidFill>
                  <a:schemeClr val="accent2"/>
                </a:solidFill>
              </a:rPr>
              <a:t>»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696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83324" y="5627802"/>
            <a:ext cx="7190677" cy="413560"/>
          </a:xfrm>
        </p:spPr>
        <p:txBody>
          <a:bodyPr/>
          <a:lstStyle/>
          <a:p>
            <a:r>
              <a:rPr lang="ru-RU" sz="1400" b="1" dirty="0" smtClean="0">
                <a:solidFill>
                  <a:schemeClr val="accent2"/>
                </a:solidFill>
              </a:rPr>
              <a:t>             Три </a:t>
            </a:r>
            <a:r>
              <a:rPr lang="ru-RU" sz="1400" b="1" dirty="0">
                <a:solidFill>
                  <a:schemeClr val="accent2"/>
                </a:solidFill>
              </a:rPr>
              <a:t>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игра </a:t>
            </a:r>
            <a:r>
              <a:rPr lang="ru-RU" sz="1400" b="1" dirty="0" smtClean="0">
                <a:solidFill>
                  <a:schemeClr val="accent2"/>
                </a:solidFill>
              </a:rPr>
              <a:t>2 </a:t>
            </a:r>
            <a:r>
              <a:rPr lang="ru-RU" sz="1400" b="1" dirty="0">
                <a:solidFill>
                  <a:schemeClr val="accent2"/>
                </a:solidFill>
              </a:rPr>
              <a:t>уровень телепортация</a:t>
            </a:r>
            <a:endParaRPr lang="ru-RU" sz="1400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553611"/>
            <a:ext cx="9239664" cy="49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7019" y="4800600"/>
            <a:ext cx="7086982" cy="5667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79" b="2079"/>
          <a:stretch>
            <a:fillRect/>
          </a:stretch>
        </p:blipFill>
        <p:spPr>
          <a:xfrm>
            <a:off x="1112362" y="433634"/>
            <a:ext cx="9040305" cy="553353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42942" y="6080288"/>
            <a:ext cx="8596667" cy="422987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</a:t>
            </a:r>
            <a:r>
              <a:rPr lang="ru-RU" sz="1400" b="1" dirty="0" smtClean="0">
                <a:solidFill>
                  <a:schemeClr val="accent2"/>
                </a:solidFill>
              </a:rPr>
              <a:t>игра </a:t>
            </a:r>
            <a:r>
              <a:rPr lang="en-US" sz="1400" b="1" dirty="0" smtClean="0">
                <a:solidFill>
                  <a:schemeClr val="accent2"/>
                </a:solidFill>
              </a:rPr>
              <a:t>3</a:t>
            </a:r>
            <a:r>
              <a:rPr lang="ru-RU" sz="1400" b="1" dirty="0" smtClean="0">
                <a:solidFill>
                  <a:schemeClr val="accent2"/>
                </a:solidFill>
              </a:rPr>
              <a:t> уровень «лабиринт с преследованием»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301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786" b="10786"/>
          <a:stretch>
            <a:fillRect/>
          </a:stretch>
        </p:blipFill>
        <p:spPr>
          <a:xfrm>
            <a:off x="677334" y="609600"/>
            <a:ext cx="8596668" cy="468826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13641" y="5590094"/>
            <a:ext cx="6136850" cy="45126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игра </a:t>
            </a:r>
            <a:r>
              <a:rPr lang="ru-RU" sz="1400" b="1" dirty="0" smtClean="0">
                <a:solidFill>
                  <a:schemeClr val="accent2"/>
                </a:solidFill>
              </a:rPr>
              <a:t>3 </a:t>
            </a:r>
            <a:r>
              <a:rPr lang="ru-RU" sz="1400" b="1" dirty="0">
                <a:solidFill>
                  <a:schemeClr val="accent2"/>
                </a:solidFill>
              </a:rPr>
              <a:t>уровень телепортация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9362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0396" y="4800600"/>
            <a:ext cx="6813605" cy="5667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6" b="46"/>
          <a:stretch>
            <a:fillRect/>
          </a:stretch>
        </p:blipFill>
        <p:spPr>
          <a:xfrm>
            <a:off x="1568864" y="609600"/>
            <a:ext cx="8423547" cy="5272726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68864" y="5957739"/>
            <a:ext cx="8596667" cy="422987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</a:t>
            </a:r>
            <a:r>
              <a:rPr lang="ru-RU" sz="1400" b="1" dirty="0" smtClean="0">
                <a:solidFill>
                  <a:schemeClr val="accent2"/>
                </a:solidFill>
              </a:rPr>
              <a:t>игра специальный уровень «лабиринт с преследованием»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234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88690"/>
          </a:xfrm>
        </p:spPr>
        <p:txBody>
          <a:bodyPr>
            <a:normAutofit/>
          </a:bodyPr>
          <a:lstStyle/>
          <a:p>
            <a:pPr algn="ctr"/>
            <a:r>
              <a:rPr lang="ru-RU" sz="1600" dirty="0" smtClean="0"/>
              <a:t>Возможности для доработки и развития</a:t>
            </a: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095" y="998290"/>
            <a:ext cx="8851769" cy="5242254"/>
          </a:xfrm>
        </p:spPr>
        <p:txBody>
          <a:bodyPr>
            <a:normAutofit lnSpcReduction="10000"/>
          </a:bodyPr>
          <a:lstStyle/>
          <a:p>
            <a:r>
              <a:rPr lang="ru-RU" altLang="ru-RU" sz="1600" u="sng" dirty="0" smtClean="0"/>
              <a:t>Игра </a:t>
            </a:r>
            <a:r>
              <a:rPr lang="ru-RU" altLang="ru-RU" sz="1600" u="sng" dirty="0"/>
              <a:t>«Три богатыря и </a:t>
            </a:r>
            <a:r>
              <a:rPr lang="ru-RU" altLang="ru-RU" sz="1600" u="sng" dirty="0" smtClean="0"/>
              <a:t>К</a:t>
            </a:r>
            <a:r>
              <a:rPr lang="ru-RU" sz="1600" b="1" dirty="0" smtClean="0"/>
              <a:t>» работоспособна</a:t>
            </a:r>
            <a:r>
              <a:rPr lang="ru-RU" sz="1600" dirty="0" smtClean="0"/>
              <a:t>, но нуждается в доработке:</a:t>
            </a:r>
            <a:endParaRPr lang="ru-RU" sz="1600" b="1" i="1" dirty="0" smtClean="0"/>
          </a:p>
          <a:p>
            <a:pPr marL="0" indent="0" algn="ctr">
              <a:buNone/>
            </a:pPr>
            <a:endParaRPr lang="ru-RU" sz="1600" b="1" i="1" dirty="0" smtClean="0"/>
          </a:p>
          <a:p>
            <a:pPr marL="0" indent="0" algn="ctr">
              <a:buNone/>
            </a:pPr>
            <a:r>
              <a:rPr lang="ru-RU" sz="1600" b="1" i="1" dirty="0" smtClean="0"/>
              <a:t>В стартовом окне программы</a:t>
            </a:r>
            <a:endParaRPr lang="ru-RU" sz="1600" b="1" i="1" dirty="0"/>
          </a:p>
          <a:p>
            <a:pPr marL="0" indent="0">
              <a:buNone/>
            </a:pPr>
            <a:r>
              <a:rPr lang="ru-RU" sz="1400" dirty="0" smtClean="0"/>
              <a:t>	</a:t>
            </a:r>
            <a:r>
              <a:rPr lang="ru-RU" sz="1600" b="1" u="sng" dirty="0" smtClean="0"/>
              <a:t>Добавить </a:t>
            </a:r>
          </a:p>
          <a:p>
            <a:pPr marL="0" indent="0">
              <a:buNone/>
            </a:pPr>
            <a:r>
              <a:rPr lang="ru-RU" sz="1400" dirty="0"/>
              <a:t>	</a:t>
            </a:r>
            <a:r>
              <a:rPr lang="ru-RU" sz="1400" dirty="0" smtClean="0"/>
              <a:t>- кнопки (</a:t>
            </a:r>
            <a:r>
              <a:rPr lang="en-US" sz="1400" dirty="0" smtClean="0"/>
              <a:t>START, EXIT, </a:t>
            </a:r>
            <a:r>
              <a:rPr lang="ru-RU" sz="1400" dirty="0" smtClean="0"/>
              <a:t>ПРАВИЛА)</a:t>
            </a:r>
          </a:p>
          <a:p>
            <a:pPr marL="0" indent="0">
              <a:buNone/>
            </a:pPr>
            <a:r>
              <a:rPr lang="ru-RU" sz="1400" dirty="0"/>
              <a:t>	</a:t>
            </a:r>
            <a:r>
              <a:rPr lang="ru-RU" sz="1400" dirty="0" smtClean="0"/>
              <a:t>- выбор героя</a:t>
            </a:r>
          </a:p>
          <a:p>
            <a:pPr marL="0" lvl="1" indent="0">
              <a:buNone/>
            </a:pPr>
            <a:r>
              <a:rPr lang="ru-RU" sz="1400" dirty="0" smtClean="0"/>
              <a:t>	- Ввод имени </a:t>
            </a:r>
            <a:r>
              <a:rPr lang="ru-RU" sz="1400" dirty="0"/>
              <a:t>пользователя</a:t>
            </a:r>
          </a:p>
          <a:p>
            <a:pPr marL="0" indent="0" algn="ctr">
              <a:buNone/>
            </a:pPr>
            <a:endParaRPr lang="ru-RU" sz="1600" b="1" i="1" dirty="0" smtClean="0"/>
          </a:p>
          <a:p>
            <a:pPr marL="0" indent="0" algn="ctr">
              <a:buNone/>
            </a:pPr>
            <a:r>
              <a:rPr lang="ru-RU" sz="1600" b="1" i="1" dirty="0" smtClean="0"/>
              <a:t>В игре</a:t>
            </a:r>
          </a:p>
          <a:p>
            <a:pPr marL="0" indent="0" algn="just">
              <a:buNone/>
            </a:pPr>
            <a:r>
              <a:rPr lang="ru-RU" sz="1400" dirty="0" smtClean="0"/>
              <a:t>	</a:t>
            </a:r>
            <a:r>
              <a:rPr lang="ru-RU" sz="1600" b="1" u="sng" dirty="0" smtClean="0"/>
              <a:t>Добавить</a:t>
            </a:r>
            <a:endParaRPr lang="ru-RU" sz="1600" b="1" u="sng" dirty="0"/>
          </a:p>
          <a:p>
            <a:pPr lvl="1">
              <a:buFontTx/>
              <a:buChar char="-"/>
            </a:pPr>
            <a:r>
              <a:rPr lang="ru-RU" sz="1400" dirty="0"/>
              <a:t>Подсчет очков</a:t>
            </a:r>
          </a:p>
          <a:p>
            <a:pPr lvl="1">
              <a:buFontTx/>
              <a:buChar char="-"/>
            </a:pPr>
            <a:r>
              <a:rPr lang="ru-RU" sz="1400" dirty="0" smtClean="0"/>
              <a:t>Рейтинг </a:t>
            </a:r>
            <a:r>
              <a:rPr lang="ru-RU" sz="1400" dirty="0"/>
              <a:t>игроков</a:t>
            </a:r>
          </a:p>
          <a:p>
            <a:pPr lvl="1">
              <a:buFontTx/>
              <a:buChar char="-"/>
            </a:pPr>
            <a:r>
              <a:rPr lang="ru-RU" sz="1400" dirty="0" smtClean="0"/>
              <a:t>Камеру</a:t>
            </a:r>
          </a:p>
          <a:p>
            <a:pPr lvl="1">
              <a:buFontTx/>
              <a:buChar char="-"/>
            </a:pPr>
            <a:r>
              <a:rPr lang="ru-RU" sz="1400" dirty="0"/>
              <a:t>Движение героя в пределах границ поля</a:t>
            </a:r>
            <a:endParaRPr lang="ru-RU" sz="1400" dirty="0"/>
          </a:p>
          <a:p>
            <a:pPr lvl="1">
              <a:buFontTx/>
              <a:buChar char="-"/>
            </a:pPr>
            <a:r>
              <a:rPr lang="ru-RU" sz="1400" dirty="0"/>
              <a:t>Возможность регулировки фоновой музыки во время игры, сейчас настройка музыки доступна только до начала игры в стартовом окне.</a:t>
            </a:r>
          </a:p>
        </p:txBody>
      </p:sp>
    </p:spTree>
    <p:extLst>
      <p:ext uri="{BB962C8B-B14F-4D97-AF65-F5344CB8AC3E}">
        <p14:creationId xmlns:p14="http://schemas.microsoft.com/office/powerpoint/2010/main" val="2790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8886" y="274041"/>
            <a:ext cx="8596668" cy="3719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dirty="0" smtClean="0"/>
              <a:t>Заключение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7335" y="588494"/>
            <a:ext cx="859666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altLang="ru-RU" sz="1600" u="sng" dirty="0" smtClean="0"/>
              <a:t>В игре «Три богатыря и К» реализовано</a:t>
            </a:r>
            <a:r>
              <a:rPr lang="ru-RU" altLang="ru-RU" sz="1600" u="sng" dirty="0"/>
              <a:t> </a:t>
            </a:r>
            <a:r>
              <a:rPr lang="ru-RU" altLang="ru-RU" sz="1600" u="sng" dirty="0" smtClean="0"/>
              <a:t>и применено:</a:t>
            </a:r>
          </a:p>
          <a:p>
            <a:pPr lvl="0" algn="just"/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requirements.txt</a:t>
            </a:r>
            <a:endParaRPr lang="ru-RU" altLang="ru-RU" sz="1400" dirty="0" smtClean="0"/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Стартовое окно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Финальное окно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Подсчет результатов (</a:t>
            </a:r>
            <a:r>
              <a:rPr lang="ru-RU" altLang="ru-RU" sz="1400" dirty="0" smtClean="0">
                <a:solidFill>
                  <a:srgbClr val="FF0000"/>
                </a:solidFill>
              </a:rPr>
              <a:t>нет</a:t>
            </a:r>
            <a:r>
              <a:rPr lang="ru-RU" altLang="ru-RU" sz="1400" dirty="0" smtClean="0"/>
              <a:t>)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Спрайты</a:t>
            </a:r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Collide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Анимация</a:t>
            </a:r>
            <a:endParaRPr lang="en-US" altLang="ru-RU" sz="1400" dirty="0" smtClean="0"/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Несколько уровней (4)</a:t>
            </a:r>
          </a:p>
          <a:p>
            <a:pPr marL="285750" indent="-285750" algn="just">
              <a:buFontTx/>
              <a:buChar char="-"/>
            </a:pPr>
            <a:r>
              <a:rPr lang="ru-RU" altLang="ru-RU" sz="1400" dirty="0" smtClean="0"/>
              <a:t>Хранение данных (</a:t>
            </a:r>
            <a:r>
              <a:rPr lang="en-US" altLang="ru-RU" sz="1400" dirty="0" smtClean="0"/>
              <a:t>txt</a:t>
            </a:r>
            <a:r>
              <a:rPr lang="ru-RU" altLang="ru-RU" sz="1400" dirty="0" smtClean="0"/>
              <a:t>, </a:t>
            </a:r>
            <a:r>
              <a:rPr lang="en-US" altLang="ru-RU" sz="1400" dirty="0" err="1" smtClean="0"/>
              <a:t>tmx</a:t>
            </a:r>
            <a:r>
              <a:rPr lang="ru-RU" altLang="ru-RU" sz="1400" dirty="0" smtClean="0"/>
              <a:t>, </a:t>
            </a:r>
            <a:r>
              <a:rPr lang="en-US" altLang="ru-RU" sz="1400" dirty="0" smtClean="0"/>
              <a:t>csv</a:t>
            </a:r>
            <a:r>
              <a:rPr lang="ru-RU" altLang="ru-RU" sz="1400" dirty="0" smtClean="0"/>
              <a:t> или БД)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Говорящие переменные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Комментарии по работе программы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Несколько классов</a:t>
            </a:r>
          </a:p>
          <a:p>
            <a:pPr marL="285750" lvl="0" indent="-285750" algn="just">
              <a:buFontTx/>
              <a:buChar char="-"/>
            </a:pPr>
            <a:endParaRPr lang="ru-RU" altLang="ru-RU" sz="1400" dirty="0"/>
          </a:p>
          <a:p>
            <a:pPr lvl="0" algn="just"/>
            <a:r>
              <a:rPr lang="ru-RU" altLang="ru-RU" sz="1600" u="sng" dirty="0" smtClean="0"/>
              <a:t>Использованы библиотеки</a:t>
            </a:r>
          </a:p>
          <a:p>
            <a:pPr marL="285750" lvl="0" indent="-285750" algn="just">
              <a:buFontTx/>
              <a:buChar char="-"/>
            </a:pPr>
            <a:endParaRPr lang="en-US" altLang="ru-RU" dirty="0" smtClean="0">
              <a:solidFill>
                <a:srgbClr val="FF0000"/>
              </a:solidFill>
            </a:endParaRPr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lvl="0" algn="just"/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5" y="921569"/>
            <a:ext cx="8163034" cy="5246149"/>
          </a:xfrm>
        </p:spPr>
        <p:txBody>
          <a:bodyPr>
            <a:normAutofit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en-US" dirty="0" smtClean="0"/>
          </a:p>
          <a:p>
            <a:endParaRPr lang="ru-RU" dirty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os</a:t>
            </a:r>
            <a:endParaRPr lang="en-US" dirty="0" smtClean="0"/>
          </a:p>
          <a:p>
            <a:pPr lvl="1"/>
            <a:r>
              <a:rPr lang="en-US" dirty="0" smtClean="0"/>
              <a:t>Import random</a:t>
            </a:r>
          </a:p>
          <a:p>
            <a:pPr lvl="1"/>
            <a:r>
              <a:rPr lang="en-US" dirty="0" smtClean="0"/>
              <a:t>Import sys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pygame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pytmx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6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763572"/>
            <a:ext cx="10435472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1851" y="5967167"/>
            <a:ext cx="8355670" cy="386498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 smtClean="0">
                <a:solidFill>
                  <a:schemeClr val="accent2"/>
                </a:solidFill>
              </a:rPr>
              <a:t>«Три </a:t>
            </a:r>
            <a:r>
              <a:rPr lang="ru-RU" sz="1400" b="1" dirty="0">
                <a:solidFill>
                  <a:schemeClr val="accent2"/>
                </a:solidFill>
              </a:rPr>
              <a:t>богатыря и </a:t>
            </a:r>
            <a:r>
              <a:rPr lang="ru-RU" sz="1400" b="1" dirty="0" smtClean="0">
                <a:solidFill>
                  <a:schemeClr val="accent2"/>
                </a:solidFill>
              </a:rPr>
              <a:t>К</a:t>
            </a:r>
            <a:r>
              <a:rPr lang="ru-RU" sz="1400" b="1" baseline="30000" dirty="0" smtClean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 smtClean="0">
                <a:solidFill>
                  <a:schemeClr val="accent2"/>
                </a:solidFill>
              </a:rPr>
              <a:t> </a:t>
            </a:r>
            <a:r>
              <a:rPr lang="ru-RU" sz="1400" b="1" dirty="0" smtClean="0">
                <a:solidFill>
                  <a:schemeClr val="accent2"/>
                </a:solidFill>
              </a:rPr>
              <a:t> стартовое окно</a:t>
            </a:r>
            <a:endParaRPr lang="ru-RU" sz="14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73582" y="377072"/>
            <a:ext cx="9392208" cy="5505254"/>
          </a:xfrm>
        </p:spPr>
        <p:txBody>
          <a:bodyPr>
            <a:normAutofit/>
          </a:bodyPr>
          <a:lstStyle/>
          <a:p>
            <a:pPr algn="ctr"/>
            <a:endParaRPr lang="ru-RU" sz="25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2" y="377073"/>
            <a:ext cx="9521073" cy="55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749808"/>
            <a:ext cx="8596668" cy="56464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Введение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024128"/>
            <a:ext cx="8596668" cy="5303193"/>
          </a:xfrm>
        </p:spPr>
        <p:txBody>
          <a:bodyPr anchor="ctr">
            <a:normAutofit lnSpcReduction="10000"/>
          </a:bodyPr>
          <a:lstStyle/>
          <a:p>
            <a:pPr algn="just"/>
            <a:endParaRPr lang="ru-RU" b="1" dirty="0" smtClean="0"/>
          </a:p>
          <a:p>
            <a:pPr algn="just"/>
            <a:r>
              <a:rPr lang="ru-RU" b="1" dirty="0" smtClean="0"/>
              <a:t>Игра «</a:t>
            </a:r>
            <a:r>
              <a:rPr lang="ru-RU" b="1" dirty="0">
                <a:solidFill>
                  <a:schemeClr val="accent2"/>
                </a:solidFill>
              </a:rPr>
              <a:t>Три богатыря и К</a:t>
            </a:r>
            <a:r>
              <a:rPr lang="ru-RU" b="1" baseline="30000" dirty="0">
                <a:solidFill>
                  <a:schemeClr val="accent2"/>
                </a:solidFill>
              </a:rPr>
              <a:t>о</a:t>
            </a:r>
            <a:r>
              <a:rPr lang="ru-RU" b="1" dirty="0" smtClean="0"/>
              <a:t>» - </a:t>
            </a:r>
            <a:r>
              <a:rPr lang="ru-RU" sz="1600" dirty="0" smtClean="0"/>
              <a:t>это </a:t>
            </a:r>
            <a:r>
              <a:rPr lang="ru-RU" sz="1600" dirty="0" err="1" smtClean="0"/>
              <a:t>квест</a:t>
            </a:r>
            <a:r>
              <a:rPr lang="ru-RU" sz="1600" dirty="0" smtClean="0"/>
              <a:t> по мотивам </a:t>
            </a:r>
            <a:r>
              <a:rPr lang="ru-RU" sz="1600" dirty="0" err="1" smtClean="0"/>
              <a:t>мульфильмов</a:t>
            </a:r>
            <a:r>
              <a:rPr lang="ru-RU" sz="1600" dirty="0" smtClean="0"/>
              <a:t> про трех богатырей, где осуществляют </a:t>
            </a:r>
            <a:r>
              <a:rPr lang="ru-RU" sz="1600" dirty="0"/>
              <a:t>путешествие </a:t>
            </a:r>
            <a:r>
              <a:rPr lang="ru-RU" sz="1600" dirty="0" smtClean="0"/>
              <a:t>нескольких </a:t>
            </a:r>
            <a:r>
              <a:rPr lang="ru-RU" sz="1600" dirty="0"/>
              <a:t>персонажей к поставленной цели путем преодоления разнообразных </a:t>
            </a:r>
            <a:r>
              <a:rPr lang="ru-RU" sz="1600" dirty="0" smtClean="0"/>
              <a:t>трудностей, предназначена для ежедневного пользования. Возрастные ограничения 3+</a:t>
            </a:r>
          </a:p>
          <a:p>
            <a:pPr algn="ctr"/>
            <a:r>
              <a:rPr lang="ru-RU" sz="2200" b="1" dirty="0"/>
              <a:t>Возможности </a:t>
            </a:r>
            <a:r>
              <a:rPr lang="ru-RU" sz="2200" b="1" dirty="0" smtClean="0"/>
              <a:t>игры</a:t>
            </a:r>
          </a:p>
          <a:p>
            <a:pPr algn="just"/>
            <a:r>
              <a:rPr lang="ru-RU" b="1" dirty="0"/>
              <a:t>Стартовое окно</a:t>
            </a:r>
            <a:endParaRPr lang="ru-RU" dirty="0"/>
          </a:p>
          <a:p>
            <a:pPr lvl="1" algn="just"/>
            <a:r>
              <a:rPr lang="ru-RU" dirty="0" smtClean="0"/>
              <a:t>Предусмотрен </a:t>
            </a:r>
            <a:r>
              <a:rPr lang="ru-RU" dirty="0"/>
              <a:t>выбор персонажа героя (</a:t>
            </a:r>
            <a:r>
              <a:rPr lang="ru-RU" dirty="0">
                <a:solidFill>
                  <a:srgbClr val="FF0000"/>
                </a:solidFill>
              </a:rPr>
              <a:t>пока не реализован</a:t>
            </a:r>
            <a:r>
              <a:rPr lang="ru-RU" dirty="0"/>
              <a:t>)</a:t>
            </a:r>
          </a:p>
          <a:p>
            <a:pPr lvl="1" algn="just"/>
            <a:r>
              <a:rPr lang="ru-RU" dirty="0"/>
              <a:t>Выбор уровня (Начать игру </a:t>
            </a:r>
            <a:r>
              <a:rPr lang="ru-RU" dirty="0" smtClean="0"/>
              <a:t>сначала</a:t>
            </a:r>
            <a:r>
              <a:rPr lang="en-US" dirty="0" smtClean="0"/>
              <a:t> (</a:t>
            </a:r>
            <a:r>
              <a:rPr lang="ru-RU" dirty="0" smtClean="0"/>
              <a:t>пробел) </a:t>
            </a:r>
            <a:r>
              <a:rPr lang="ru-RU" dirty="0"/>
              <a:t>или с желаемого </a:t>
            </a:r>
            <a:r>
              <a:rPr lang="ru-RU" dirty="0" smtClean="0"/>
              <a:t>уровня (нажатие номера уровня – 1, 2 или 3)</a:t>
            </a:r>
            <a:endParaRPr lang="ru-RU" dirty="0"/>
          </a:p>
          <a:p>
            <a:pPr lvl="1" algn="just"/>
            <a:r>
              <a:rPr lang="ru-RU" dirty="0"/>
              <a:t>Фоновая музыка </a:t>
            </a:r>
            <a:r>
              <a:rPr lang="ru-RU" dirty="0" smtClean="0"/>
              <a:t>(постановка в очередь, проигрывание</a:t>
            </a:r>
            <a:r>
              <a:rPr lang="ru-RU" dirty="0"/>
              <a:t>, </a:t>
            </a:r>
            <a:r>
              <a:rPr lang="ru-RU" dirty="0" smtClean="0"/>
              <a:t>остановка</a:t>
            </a:r>
            <a:r>
              <a:rPr lang="en-US" dirty="0" smtClean="0"/>
              <a:t>/</a:t>
            </a:r>
            <a:r>
              <a:rPr lang="ru-RU" dirty="0"/>
              <a:t>воспроизведение</a:t>
            </a:r>
            <a:r>
              <a:rPr lang="ru-RU" dirty="0" smtClean="0"/>
              <a:t> (пробел</a:t>
            </a:r>
            <a:r>
              <a:rPr lang="en-US" dirty="0" smtClean="0"/>
              <a:t>)</a:t>
            </a:r>
            <a:r>
              <a:rPr lang="ru-RU" dirty="0" smtClean="0"/>
              <a:t>, пауза</a:t>
            </a:r>
            <a:r>
              <a:rPr lang="en-US" dirty="0" smtClean="0"/>
              <a:t>/</a:t>
            </a:r>
            <a:r>
              <a:rPr lang="ru-RU" dirty="0" smtClean="0"/>
              <a:t>воспроизведение</a:t>
            </a:r>
            <a:r>
              <a:rPr lang="en-US" dirty="0" smtClean="0"/>
              <a:t> </a:t>
            </a:r>
            <a:r>
              <a:rPr lang="ru-RU" dirty="0"/>
              <a:t>(</a:t>
            </a:r>
            <a:r>
              <a:rPr lang="en-US" dirty="0"/>
              <a:t>ESCAPE)</a:t>
            </a:r>
            <a:r>
              <a:rPr lang="ru-RU" dirty="0" smtClean="0"/>
              <a:t>, </a:t>
            </a:r>
            <a:r>
              <a:rPr lang="ru-RU" dirty="0"/>
              <a:t>регулировка уровня </a:t>
            </a:r>
            <a:r>
              <a:rPr lang="ru-RU" dirty="0" smtClean="0"/>
              <a:t>громкости (</a:t>
            </a:r>
            <a:r>
              <a:rPr lang="en-US" dirty="0" smtClean="0"/>
              <a:t>LEFT/RIGHT</a:t>
            </a:r>
            <a:r>
              <a:rPr lang="ru-RU" dirty="0" smtClean="0"/>
              <a:t>))</a:t>
            </a:r>
            <a:endParaRPr lang="ru-RU" dirty="0"/>
          </a:p>
          <a:p>
            <a:pPr lvl="1" algn="just"/>
            <a:r>
              <a:rPr lang="ru-RU" dirty="0"/>
              <a:t>Анимация («плывущие облака» на заставке</a:t>
            </a:r>
            <a:r>
              <a:rPr lang="ru-RU" dirty="0" smtClean="0"/>
              <a:t>»)</a:t>
            </a:r>
          </a:p>
          <a:p>
            <a:pPr lvl="1" algn="just"/>
            <a:r>
              <a:rPr lang="ru-RU" dirty="0"/>
              <a:t>Информация с правилами (при закрытии стартового окна</a:t>
            </a:r>
            <a:r>
              <a:rPr lang="ru-RU" dirty="0" smtClean="0"/>
              <a:t>)</a:t>
            </a:r>
            <a:endParaRPr lang="ru-RU" dirty="0"/>
          </a:p>
          <a:p>
            <a:pPr algn="just"/>
            <a:r>
              <a:rPr lang="ru-RU" b="1" dirty="0"/>
              <a:t>Финальное окно</a:t>
            </a:r>
          </a:p>
          <a:p>
            <a:pPr lvl="1" algn="just"/>
            <a:r>
              <a:rPr lang="ru-RU" sz="1400" b="1" dirty="0"/>
              <a:t>Выезд картинки «</a:t>
            </a:r>
            <a:r>
              <a:rPr lang="en-US" sz="1400" b="1" dirty="0"/>
              <a:t>GAME OVER</a:t>
            </a:r>
            <a:r>
              <a:rPr lang="ru-RU" sz="1400" b="1" dirty="0"/>
              <a:t>»</a:t>
            </a:r>
            <a:endParaRPr lang="ru-RU" sz="1400" dirty="0"/>
          </a:p>
          <a:p>
            <a:pPr marL="457200" lvl="1" indent="0" algn="just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937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3833" y="5816336"/>
            <a:ext cx="8596667" cy="499622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«Три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стартовое </a:t>
            </a:r>
            <a:r>
              <a:rPr lang="ru-RU" sz="1400" b="1" dirty="0" smtClean="0">
                <a:solidFill>
                  <a:schemeClr val="accent2"/>
                </a:solidFill>
              </a:rPr>
              <a:t>окно с правилами</a:t>
            </a:r>
            <a:endParaRPr lang="ru-RU" sz="1400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3" b="10683"/>
          <a:stretch>
            <a:fillRect/>
          </a:stretch>
        </p:blipFill>
        <p:spPr>
          <a:xfrm>
            <a:off x="876693" y="609599"/>
            <a:ext cx="9144000" cy="5131325"/>
          </a:xfrm>
        </p:spPr>
      </p:pic>
    </p:spTree>
    <p:extLst>
      <p:ext uri="{BB962C8B-B14F-4D97-AF65-F5344CB8AC3E}">
        <p14:creationId xmlns:p14="http://schemas.microsoft.com/office/powerpoint/2010/main" val="308999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477625"/>
            <a:ext cx="8596668" cy="559324"/>
          </a:xfrm>
        </p:spPr>
        <p:txBody>
          <a:bodyPr>
            <a:normAutofit/>
          </a:bodyPr>
          <a:lstStyle/>
          <a:p>
            <a:pPr algn="ctr"/>
            <a:r>
              <a:rPr lang="ru-RU" sz="2500" b="1" dirty="0"/>
              <a:t>Возможности игры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923828"/>
            <a:ext cx="9192530" cy="5542960"/>
          </a:xfrm>
        </p:spPr>
        <p:txBody>
          <a:bodyPr>
            <a:normAutofit fontScale="92500" lnSpcReduction="10000"/>
          </a:bodyPr>
          <a:lstStyle/>
          <a:p>
            <a:pPr marL="0" lvl="2" indent="0" algn="just">
              <a:buNone/>
            </a:pPr>
            <a:r>
              <a:rPr lang="ru-RU" dirty="0"/>
              <a:t>Перемещение героя с помощью клавиш (</a:t>
            </a:r>
            <a:r>
              <a:rPr lang="en-US" dirty="0"/>
              <a:t>LEFT, RIGTH, UP, DOWN</a:t>
            </a:r>
            <a:r>
              <a:rPr lang="en-US" dirty="0" smtClean="0"/>
              <a:t>).</a:t>
            </a: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В </a:t>
            </a:r>
            <a:r>
              <a:rPr lang="ru-RU" dirty="0"/>
              <a:t>игре реализовано 4 уровня:</a:t>
            </a:r>
          </a:p>
          <a:p>
            <a:pPr lvl="1" algn="just"/>
            <a:r>
              <a:rPr lang="ru-RU" dirty="0"/>
              <a:t>1-2 уровень – «</a:t>
            </a:r>
            <a:r>
              <a:rPr lang="ru-RU" dirty="0" err="1"/>
              <a:t>бродилка</a:t>
            </a:r>
            <a:r>
              <a:rPr lang="ru-RU" dirty="0"/>
              <a:t>»</a:t>
            </a:r>
          </a:p>
          <a:p>
            <a:pPr lvl="2" algn="just"/>
            <a:r>
              <a:rPr lang="ru-RU" dirty="0"/>
              <a:t>Смена картинки героя (на боевом коне </a:t>
            </a:r>
            <a:r>
              <a:rPr lang="en-US" dirty="0"/>
              <a:t>/</a:t>
            </a:r>
            <a:r>
              <a:rPr lang="ru-RU" dirty="0"/>
              <a:t> без коня</a:t>
            </a:r>
            <a:r>
              <a:rPr lang="ru-RU" dirty="0" smtClean="0"/>
              <a:t>) при столкновении с «избушкой» герой теряет коня в 1 уровне</a:t>
            </a:r>
            <a:endParaRPr lang="ru-RU" dirty="0"/>
          </a:p>
          <a:p>
            <a:pPr lvl="2" algn="just"/>
            <a:r>
              <a:rPr lang="ru-RU" dirty="0"/>
              <a:t>Возврат </a:t>
            </a:r>
            <a:r>
              <a:rPr lang="ru-RU" dirty="0" smtClean="0"/>
              <a:t>назад на стартовую позицию уровня (при </a:t>
            </a:r>
            <a:r>
              <a:rPr lang="ru-RU" dirty="0"/>
              <a:t>столкновении с «избушкой</a:t>
            </a:r>
            <a:r>
              <a:rPr lang="ru-RU" dirty="0" smtClean="0"/>
              <a:t>») </a:t>
            </a:r>
            <a:r>
              <a:rPr lang="ru-RU" dirty="0"/>
              <a:t>в 1 уровне</a:t>
            </a:r>
          </a:p>
          <a:p>
            <a:pPr lvl="2" algn="just"/>
            <a:r>
              <a:rPr lang="ru-RU" dirty="0"/>
              <a:t>Переход на </a:t>
            </a:r>
            <a:r>
              <a:rPr lang="ru-RU" dirty="0" smtClean="0"/>
              <a:t>следующий уровень (при </a:t>
            </a:r>
            <a:r>
              <a:rPr lang="ru-RU" dirty="0"/>
              <a:t>столкновении с </a:t>
            </a:r>
            <a:r>
              <a:rPr lang="ru-RU" dirty="0" smtClean="0"/>
              <a:t>«порталом») </a:t>
            </a:r>
          </a:p>
          <a:p>
            <a:pPr lvl="2" algn="just"/>
            <a:r>
              <a:rPr lang="ru-RU" dirty="0"/>
              <a:t>Переход на </a:t>
            </a:r>
            <a:r>
              <a:rPr lang="ru-RU" dirty="0" smtClean="0"/>
              <a:t>специальный </a:t>
            </a:r>
            <a:r>
              <a:rPr lang="ru-RU" dirty="0"/>
              <a:t>уровень </a:t>
            </a:r>
            <a:r>
              <a:rPr lang="ru-RU" dirty="0" smtClean="0"/>
              <a:t>(потерянный конь играет в догонялки в пустыне) (при </a:t>
            </a:r>
            <a:r>
              <a:rPr lang="ru-RU" dirty="0"/>
              <a:t>столкновении с «избушкой</a:t>
            </a:r>
            <a:r>
              <a:rPr lang="ru-RU" dirty="0" smtClean="0"/>
              <a:t>») во 2 уровне </a:t>
            </a:r>
          </a:p>
          <a:p>
            <a:pPr lvl="2" algn="just"/>
            <a:r>
              <a:rPr lang="ru-RU" b="1" dirty="0" smtClean="0"/>
              <a:t>Окончании игры </a:t>
            </a:r>
            <a:r>
              <a:rPr lang="en-US" b="1" dirty="0" smtClean="0"/>
              <a:t>(</a:t>
            </a:r>
            <a:r>
              <a:rPr lang="ru-RU" b="1" dirty="0" smtClean="0"/>
              <a:t>при столкновении с </a:t>
            </a:r>
            <a:r>
              <a:rPr lang="ru-RU" dirty="0" smtClean="0"/>
              <a:t> «зельем») во 2 уровне - в</a:t>
            </a:r>
            <a:r>
              <a:rPr lang="ru-RU" b="1" dirty="0" smtClean="0"/>
              <a:t>ыезд </a:t>
            </a:r>
            <a:r>
              <a:rPr lang="ru-RU" b="1" dirty="0"/>
              <a:t>картинки «</a:t>
            </a:r>
            <a:r>
              <a:rPr lang="en-US" b="1" dirty="0"/>
              <a:t>GAME OVER</a:t>
            </a:r>
            <a:r>
              <a:rPr lang="ru-RU" b="1" dirty="0" smtClean="0"/>
              <a:t>»</a:t>
            </a:r>
            <a:endParaRPr lang="ru-RU" dirty="0"/>
          </a:p>
          <a:p>
            <a:pPr lvl="2" algn="just"/>
            <a:r>
              <a:rPr lang="ru-RU" dirty="0"/>
              <a:t>Анимация («плывущие облака» при переходе на новый уровень и «телепортация» – движущаяся картинка на экране)</a:t>
            </a:r>
          </a:p>
          <a:p>
            <a:pPr lvl="2" algn="just"/>
            <a:r>
              <a:rPr lang="ru-RU" dirty="0"/>
              <a:t>Звуковые эффекты при столкновении </a:t>
            </a:r>
            <a:r>
              <a:rPr lang="ru-RU" dirty="0" smtClean="0"/>
              <a:t>(</a:t>
            </a:r>
            <a:r>
              <a:rPr lang="ru-RU" dirty="0" smtClean="0">
                <a:solidFill>
                  <a:srgbClr val="FF0000"/>
                </a:solidFill>
              </a:rPr>
              <a:t>не </a:t>
            </a:r>
            <a:r>
              <a:rPr lang="ru-RU" dirty="0">
                <a:solidFill>
                  <a:srgbClr val="FF0000"/>
                </a:solidFill>
              </a:rPr>
              <a:t>реализовано</a:t>
            </a:r>
            <a:r>
              <a:rPr lang="ru-RU" dirty="0" smtClean="0"/>
              <a:t>)</a:t>
            </a:r>
          </a:p>
          <a:p>
            <a:pPr lvl="2" algn="just"/>
            <a:r>
              <a:rPr lang="ru-RU" dirty="0" smtClean="0"/>
              <a:t>Движение героя в пределах границ поля (</a:t>
            </a:r>
            <a:r>
              <a:rPr lang="ru-RU" dirty="0" smtClean="0">
                <a:solidFill>
                  <a:srgbClr val="FF0000"/>
                </a:solidFill>
              </a:rPr>
              <a:t>не </a:t>
            </a:r>
            <a:r>
              <a:rPr lang="ru-RU" dirty="0">
                <a:solidFill>
                  <a:srgbClr val="FF0000"/>
                </a:solidFill>
              </a:rPr>
              <a:t>реализовано</a:t>
            </a:r>
            <a:r>
              <a:rPr lang="ru-RU" dirty="0" smtClean="0"/>
              <a:t>)</a:t>
            </a:r>
            <a:endParaRPr lang="ru-RU" dirty="0"/>
          </a:p>
          <a:p>
            <a:pPr lvl="1" algn="just"/>
            <a:r>
              <a:rPr lang="ru-RU" dirty="0" smtClean="0"/>
              <a:t>3 </a:t>
            </a:r>
            <a:r>
              <a:rPr lang="ru-RU" dirty="0"/>
              <a:t>уровень и специальный уровень – «лабиринт» с преследованием.</a:t>
            </a:r>
          </a:p>
          <a:p>
            <a:pPr lvl="2" algn="just"/>
            <a:r>
              <a:rPr lang="ru-RU" dirty="0"/>
              <a:t>Возврат</a:t>
            </a:r>
            <a:r>
              <a:rPr lang="ru-RU" dirty="0" smtClean="0"/>
              <a:t> из специального уровня назад на 2 уровень (при закрытии окна)</a:t>
            </a:r>
          </a:p>
          <a:p>
            <a:pPr lvl="2" algn="just"/>
            <a:r>
              <a:rPr lang="ru-RU" dirty="0" smtClean="0"/>
              <a:t>Возможность переиграть уровень (при нажатии </a:t>
            </a:r>
            <a:r>
              <a:rPr lang="en-US" dirty="0" smtClean="0"/>
              <a:t>ESCAPE)</a:t>
            </a:r>
            <a:endParaRPr lang="ru-RU" dirty="0"/>
          </a:p>
          <a:p>
            <a:pPr lvl="2" algn="just"/>
            <a:r>
              <a:rPr lang="ru-RU" dirty="0"/>
              <a:t>Звуковые эффекты при столкновении </a:t>
            </a:r>
            <a:r>
              <a:rPr lang="ru-RU" dirty="0" smtClean="0"/>
              <a:t>(</a:t>
            </a:r>
            <a:r>
              <a:rPr lang="ru-RU" dirty="0" smtClean="0">
                <a:solidFill>
                  <a:srgbClr val="FF0000"/>
                </a:solidFill>
              </a:rPr>
              <a:t>не </a:t>
            </a:r>
            <a:r>
              <a:rPr lang="ru-RU" dirty="0">
                <a:solidFill>
                  <a:srgbClr val="FF0000"/>
                </a:solidFill>
              </a:rPr>
              <a:t>реализовано</a:t>
            </a:r>
            <a:r>
              <a:rPr lang="ru-RU" dirty="0" smtClean="0"/>
              <a:t>)</a:t>
            </a:r>
          </a:p>
          <a:p>
            <a:pPr lvl="2" algn="just"/>
            <a:r>
              <a:rPr lang="ru-RU" dirty="0" smtClean="0"/>
              <a:t>Окончание игры и появление финального окна при выходе из 3 уровня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24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034" y="478971"/>
            <a:ext cx="8596668" cy="647700"/>
          </a:xfrm>
        </p:spPr>
        <p:txBody>
          <a:bodyPr/>
          <a:lstStyle/>
          <a:p>
            <a:pPr algn="ctr"/>
            <a:r>
              <a:rPr lang="ru-RU" sz="3200" dirty="0" smtClean="0"/>
              <a:t>Техническое</a:t>
            </a:r>
            <a:r>
              <a:rPr lang="ru-RU" dirty="0" smtClean="0"/>
              <a:t> 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033" y="1257300"/>
            <a:ext cx="9280213" cy="48387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b="1" dirty="0" smtClean="0"/>
              <a:t>1. Общие сведения</a:t>
            </a:r>
          </a:p>
          <a:p>
            <a:pPr lvl="1" algn="just"/>
            <a:r>
              <a:rPr lang="ru-RU" dirty="0" smtClean="0"/>
              <a:t>Полное наименование игры – «</a:t>
            </a:r>
            <a:r>
              <a:rPr lang="ru-RU" b="1" dirty="0">
                <a:solidFill>
                  <a:schemeClr val="accent2"/>
                </a:solidFill>
              </a:rPr>
              <a:t>Три богатыря и К</a:t>
            </a:r>
            <a:r>
              <a:rPr lang="ru-RU" b="1" baseline="30000" dirty="0">
                <a:solidFill>
                  <a:schemeClr val="accent2"/>
                </a:solidFill>
              </a:rPr>
              <a:t>о</a:t>
            </a:r>
            <a:r>
              <a:rPr lang="ru-RU" dirty="0" smtClean="0"/>
              <a:t>».</a:t>
            </a:r>
          </a:p>
          <a:p>
            <a:pPr lvl="1" algn="just"/>
            <a:r>
              <a:rPr lang="ru-RU" dirty="0" smtClean="0"/>
              <a:t>Тема: разработка игры на </a:t>
            </a:r>
            <a:r>
              <a:rPr lang="en-US" dirty="0" err="1" smtClean="0"/>
              <a:t>PyGame</a:t>
            </a:r>
            <a:endParaRPr lang="ru-RU" dirty="0" smtClean="0"/>
          </a:p>
          <a:p>
            <a:pPr lvl="1" algn="just"/>
            <a:r>
              <a:rPr lang="ru-RU" dirty="0" smtClean="0"/>
              <a:t>Потенциальные заказчики: частные физические лица</a:t>
            </a:r>
          </a:p>
          <a:p>
            <a:pPr lvl="1" algn="just"/>
            <a:r>
              <a:rPr lang="ru-RU" dirty="0" smtClean="0"/>
              <a:t>Данная игра разрабатывается в учебном порядке, в качестве проекта по </a:t>
            </a:r>
            <a:r>
              <a:rPr lang="en-US" dirty="0" err="1" smtClean="0"/>
              <a:t>PyGame</a:t>
            </a:r>
            <a:r>
              <a:rPr lang="en-US" dirty="0" smtClean="0"/>
              <a:t> </a:t>
            </a:r>
            <a:r>
              <a:rPr lang="ru-RU" dirty="0" smtClean="0"/>
              <a:t>по «Основам промышленного программирования».</a:t>
            </a:r>
          </a:p>
          <a:p>
            <a:pPr lvl="1" algn="just"/>
            <a:r>
              <a:rPr lang="ru-RU" dirty="0" smtClean="0"/>
              <a:t>За основу взята и доработана учебная задача «Лабиринт» из материалов урока</a:t>
            </a:r>
            <a:r>
              <a:rPr lang="ru-RU" dirty="0" smtClean="0"/>
              <a:t>. Д</a:t>
            </a:r>
            <a:r>
              <a:rPr lang="ru-RU" dirty="0" smtClean="0"/>
              <a:t>обавлены новые герои, спрайты, столкновения, </a:t>
            </a:r>
            <a:r>
              <a:rPr lang="ru-RU" dirty="0"/>
              <a:t>смена картинки героя при столкновении, </a:t>
            </a:r>
            <a:r>
              <a:rPr lang="ru-RU" dirty="0" smtClean="0"/>
              <a:t>выбор уровня игры, возврат назад, анимация, звук, фоновая музыка (воспроизведение, пауза, остановка, регулировка громкости), 2 карты сформированы в файлах </a:t>
            </a:r>
            <a:r>
              <a:rPr lang="en-US" dirty="0" smtClean="0"/>
              <a:t>txt</a:t>
            </a:r>
            <a:r>
              <a:rPr lang="ru-RU" dirty="0" smtClean="0"/>
              <a:t>, 2 карты созданы </a:t>
            </a:r>
            <a:r>
              <a:rPr lang="ru-RU" dirty="0"/>
              <a:t>с помощью программы </a:t>
            </a:r>
            <a:r>
              <a:rPr lang="en-US" dirty="0"/>
              <a:t>Tiled Map </a:t>
            </a:r>
            <a:r>
              <a:rPr lang="en-US" dirty="0" smtClean="0"/>
              <a:t>Editor</a:t>
            </a:r>
            <a:r>
              <a:rPr lang="ru-RU" dirty="0" smtClean="0"/>
              <a:t>, переход на новый уровень, возможность переиграть уровень, стартовое и финальное окно, правила игры размещены на стартовом окне.</a:t>
            </a:r>
          </a:p>
          <a:p>
            <a:pPr marL="457200" lvl="1" indent="0" algn="just">
              <a:buNone/>
            </a:pPr>
            <a:r>
              <a:rPr lang="ru-RU" b="1" dirty="0" smtClean="0"/>
              <a:t>2</a:t>
            </a:r>
            <a:r>
              <a:rPr lang="ru-RU" b="1" dirty="0" smtClean="0"/>
              <a:t>. Реализация</a:t>
            </a:r>
          </a:p>
          <a:p>
            <a:pPr lvl="1" algn="just"/>
            <a:r>
              <a:rPr lang="ru-RU" dirty="0" smtClean="0"/>
              <a:t>Хранение данных карт 1-2 уровень (</a:t>
            </a:r>
            <a:r>
              <a:rPr lang="en-US" dirty="0" smtClean="0"/>
              <a:t>txt</a:t>
            </a:r>
            <a:r>
              <a:rPr lang="ru-RU" dirty="0" smtClean="0"/>
              <a:t>)</a:t>
            </a:r>
          </a:p>
          <a:p>
            <a:pPr lvl="1" algn="just"/>
            <a:r>
              <a:rPr lang="ru-RU" dirty="0"/>
              <a:t>Хранение данных карт </a:t>
            </a:r>
            <a:r>
              <a:rPr lang="ru-RU" dirty="0" smtClean="0"/>
              <a:t>3-4 </a:t>
            </a:r>
            <a:r>
              <a:rPr lang="ru-RU" dirty="0"/>
              <a:t>уровень (</a:t>
            </a:r>
            <a:r>
              <a:rPr lang="en-US" dirty="0" err="1" smtClean="0"/>
              <a:t>tmx</a:t>
            </a:r>
            <a:r>
              <a:rPr lang="ru-RU" dirty="0" smtClean="0"/>
              <a:t>)</a:t>
            </a:r>
            <a:r>
              <a:rPr lang="en-US" dirty="0" smtClean="0"/>
              <a:t>. </a:t>
            </a:r>
            <a:r>
              <a:rPr lang="ru-RU" dirty="0" smtClean="0"/>
              <a:t>Карты </a:t>
            </a:r>
            <a:r>
              <a:rPr lang="en-US" dirty="0" smtClean="0"/>
              <a:t>(</a:t>
            </a:r>
            <a:r>
              <a:rPr lang="ru-RU" dirty="0" smtClean="0"/>
              <a:t>ортогональные) созданы с помощью программы </a:t>
            </a:r>
            <a:r>
              <a:rPr lang="en-US" dirty="0" smtClean="0"/>
              <a:t>Tiled Map Editor</a:t>
            </a:r>
            <a:r>
              <a:rPr lang="ru-RU" dirty="0" smtClean="0"/>
              <a:t>.</a:t>
            </a:r>
          </a:p>
          <a:p>
            <a:pPr lvl="1" algn="just"/>
            <a:r>
              <a:rPr lang="ru-RU" dirty="0" smtClean="0"/>
              <a:t>Использование красивого шрифта с файла </a:t>
            </a:r>
            <a:r>
              <a:rPr lang="en-US" dirty="0" smtClean="0"/>
              <a:t>unicephalon.otf</a:t>
            </a:r>
            <a:endParaRPr lang="ru-RU" dirty="0" smtClean="0"/>
          </a:p>
          <a:p>
            <a:pPr lvl="1" algn="just"/>
            <a:r>
              <a:rPr lang="ru-RU" dirty="0" smtClean="0"/>
              <a:t>Вывод сообщений пользователю о результате прохождения лабиринта</a:t>
            </a:r>
            <a:endParaRPr lang="ru-RU" dirty="0"/>
          </a:p>
          <a:p>
            <a:pPr lvl="1" algn="just"/>
            <a:endParaRPr lang="ru-RU" dirty="0" smtClean="0"/>
          </a:p>
          <a:p>
            <a:pPr lvl="1" algn="just"/>
            <a:endParaRPr lang="ru-RU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unicephalon.otf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600" dirty="0" smtClean="0"/>
              <a:t>Карта для специального уровня создана с помощью программы </a:t>
            </a:r>
            <a:r>
              <a:rPr lang="en-US" sz="1600" dirty="0"/>
              <a:t>Tiled Map Editor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05" y="449345"/>
            <a:ext cx="8511598" cy="54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2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4918" y="4790333"/>
            <a:ext cx="8596667" cy="5667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35173" y="5882324"/>
            <a:ext cx="8596667" cy="422987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</a:t>
            </a:r>
            <a:r>
              <a:rPr lang="ru-RU" sz="1400" b="1" dirty="0" smtClean="0">
                <a:solidFill>
                  <a:schemeClr val="accent2"/>
                </a:solidFill>
              </a:rPr>
              <a:t>игра 1 уровень «</a:t>
            </a:r>
            <a:r>
              <a:rPr lang="ru-RU" sz="1400" b="1" dirty="0" err="1" smtClean="0">
                <a:solidFill>
                  <a:schemeClr val="accent2"/>
                </a:solidFill>
              </a:rPr>
              <a:t>бродилка</a:t>
            </a:r>
            <a:r>
              <a:rPr lang="ru-RU" sz="1400" b="1" dirty="0" smtClean="0">
                <a:solidFill>
                  <a:schemeClr val="accent2"/>
                </a:solidFill>
              </a:rPr>
              <a:t>»</a:t>
            </a:r>
            <a:endParaRPr lang="ru-RU" sz="1400" dirty="0"/>
          </a:p>
        </p:txBody>
      </p:sp>
      <p:sp>
        <p:nvSpPr>
          <p:cNvPr id="6" name="Рисунок 5"/>
          <p:cNvSpPr>
            <a:spLocks noGrp="1"/>
          </p:cNvSpPr>
          <p:nvPr>
            <p:ph type="pic" idx="1"/>
          </p:nvPr>
        </p:nvSpPr>
        <p:spPr>
          <a:xfrm>
            <a:off x="1276648" y="609600"/>
            <a:ext cx="7997354" cy="3845718"/>
          </a:xfrm>
        </p:spPr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48" y="609600"/>
            <a:ext cx="9422776" cy="52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9118" y="4800600"/>
            <a:ext cx="7614883" cy="5667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59118" y="5712620"/>
            <a:ext cx="7614883" cy="328742"/>
          </a:xfrm>
        </p:spPr>
        <p:txBody>
          <a:bodyPr>
            <a:normAutofit/>
          </a:bodyPr>
          <a:lstStyle/>
          <a:p>
            <a:pPr algn="ctr"/>
            <a:r>
              <a:rPr lang="ru-RU" sz="1400" b="1" dirty="0">
                <a:solidFill>
                  <a:schemeClr val="accent2"/>
                </a:solidFill>
              </a:rPr>
              <a:t>Три богатыря и К</a:t>
            </a:r>
            <a:r>
              <a:rPr lang="ru-RU" sz="1400" b="1" baseline="30000" dirty="0">
                <a:solidFill>
                  <a:schemeClr val="accent2"/>
                </a:solidFill>
              </a:rPr>
              <a:t>о»</a:t>
            </a:r>
            <a:r>
              <a:rPr lang="en-US" sz="1400" b="1" baseline="30000" dirty="0">
                <a:solidFill>
                  <a:schemeClr val="accent2"/>
                </a:solidFill>
              </a:rPr>
              <a:t> </a:t>
            </a:r>
            <a:r>
              <a:rPr lang="ru-RU" sz="1400" b="1" dirty="0">
                <a:solidFill>
                  <a:schemeClr val="accent2"/>
                </a:solidFill>
              </a:rPr>
              <a:t> игра </a:t>
            </a:r>
            <a:r>
              <a:rPr lang="ru-RU" sz="1400" b="1" dirty="0" smtClean="0">
                <a:solidFill>
                  <a:schemeClr val="accent2"/>
                </a:solidFill>
              </a:rPr>
              <a:t>1 </a:t>
            </a:r>
            <a:r>
              <a:rPr lang="ru-RU" sz="1400" b="1" dirty="0">
                <a:solidFill>
                  <a:schemeClr val="accent2"/>
                </a:solidFill>
              </a:rPr>
              <a:t>уровень </a:t>
            </a:r>
            <a:r>
              <a:rPr lang="ru-RU" sz="1400" b="1" dirty="0" smtClean="0">
                <a:solidFill>
                  <a:schemeClr val="accent2"/>
                </a:solidFill>
              </a:rPr>
              <a:t>телепортация</a:t>
            </a:r>
            <a:endParaRPr lang="ru-RU" sz="1400" dirty="0"/>
          </a:p>
        </p:txBody>
      </p:sp>
      <p:sp>
        <p:nvSpPr>
          <p:cNvPr id="6" name="Рисунок 5"/>
          <p:cNvSpPr>
            <a:spLocks noGrp="1"/>
          </p:cNvSpPr>
          <p:nvPr>
            <p:ph type="pic" idx="1"/>
          </p:nvPr>
        </p:nvSpPr>
        <p:spPr>
          <a:xfrm>
            <a:off x="1659118" y="609600"/>
            <a:ext cx="7614884" cy="3845718"/>
          </a:xfrm>
        </p:spPr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8" y="609600"/>
            <a:ext cx="7767686" cy="51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1161</TotalTime>
  <Words>715</Words>
  <Application>Microsoft Office PowerPoint</Application>
  <PresentationFormat>Широкоэкранный</PresentationFormat>
  <Paragraphs>106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JetBrains Mono</vt:lpstr>
      <vt:lpstr>Trebuchet MS</vt:lpstr>
      <vt:lpstr>Wingdings 3</vt:lpstr>
      <vt:lpstr>Аспект</vt:lpstr>
      <vt:lpstr> ПРОЕКТ на PyGame   «Три богатыря и Ко»</vt:lpstr>
      <vt:lpstr>«Три богатыря и Ко»  стартовое окно</vt:lpstr>
      <vt:lpstr>Введение</vt:lpstr>
      <vt:lpstr>Презентация PowerPoint</vt:lpstr>
      <vt:lpstr>Возможности игры</vt:lpstr>
      <vt:lpstr>Техническое задание</vt:lpstr>
      <vt:lpstr>           Карта для специального уровня создана с помощью программы Tiled Map Editor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Возможности для доработки и развития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PyQT5   «Бизнес – аренда»</dc:title>
  <dc:creator>User</dc:creator>
  <cp:lastModifiedBy>User</cp:lastModifiedBy>
  <cp:revision>108</cp:revision>
  <dcterms:created xsi:type="dcterms:W3CDTF">2023-10-30T15:24:46Z</dcterms:created>
  <dcterms:modified xsi:type="dcterms:W3CDTF">2024-01-17T07:12:11Z</dcterms:modified>
</cp:coreProperties>
</file>